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301" r:id="rId6"/>
    <p:sldId id="261" r:id="rId7"/>
    <p:sldId id="302" r:id="rId8"/>
    <p:sldId id="303" r:id="rId9"/>
    <p:sldId id="304" r:id="rId10"/>
    <p:sldId id="282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B268-F0F9-4F18-954E-C27858FF5285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90F83-344F-4655-98BC-301EFC265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PHP Arrays and String Manipulations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Keeping Persistent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The PHP programs have short life </a:t>
            </a:r>
            <a:r>
              <a:rPr lang="en-US" sz="3600" dirty="0" smtClean="0"/>
              <a:t>span. </a:t>
            </a:r>
            <a:r>
              <a:rPr lang="en-US" dirty="0" smtClean="0"/>
              <a:t>When </a:t>
            </a:r>
            <a:r>
              <a:rPr lang="en-US" dirty="0" smtClean="0"/>
              <a:t>the user makes a request to your PHP program through a Web browser, the server runs the PHP interpreter</a:t>
            </a:r>
          </a:p>
          <a:p>
            <a:r>
              <a:rPr lang="en-US" dirty="0" smtClean="0"/>
              <a:t>The result of the program is a Web page that is sent back to the user’s browser</a:t>
            </a:r>
          </a:p>
          <a:p>
            <a:r>
              <a:rPr lang="en-US" dirty="0" smtClean="0"/>
              <a:t>Once your program sends a page to the user, the PHP program shuts down because its work is done</a:t>
            </a:r>
          </a:p>
          <a:p>
            <a:r>
              <a:rPr lang="en-US" dirty="0" smtClean="0"/>
              <a:t>Web servers do not maintain a persistence relationship with the browser after sending a page</a:t>
            </a:r>
          </a:p>
          <a:p>
            <a:r>
              <a:rPr lang="en-US" dirty="0" smtClean="0"/>
              <a:t>Each request from the user is seen as an entirely new transaction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Keeping Persistent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couple of ways to store information</a:t>
            </a:r>
          </a:p>
          <a:p>
            <a:r>
              <a:rPr lang="en-US" dirty="0" smtClean="0"/>
              <a:t>Some will be learnt in coming lectures</a:t>
            </a:r>
          </a:p>
          <a:p>
            <a:pPr lvl="1"/>
            <a:r>
              <a:rPr lang="en-US" dirty="0" smtClean="0"/>
              <a:t>Cookies</a:t>
            </a:r>
          </a:p>
          <a:p>
            <a:pPr lvl="1"/>
            <a:r>
              <a:rPr lang="en-US" dirty="0" smtClean="0"/>
              <a:t>Session variables</a:t>
            </a:r>
          </a:p>
          <a:p>
            <a:pPr lvl="1"/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Databases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</a:t>
            </a:r>
            <a:r>
              <a:rPr lang="en-US" b="1" dirty="0" err="1" smtClean="0"/>
              <a:t>foreach</a:t>
            </a:r>
            <a:r>
              <a:rPr lang="en-US" b="1" dirty="0" smtClean="0"/>
              <a:t> loop to work with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PHP supplies a special kind of loop that makes it easier to step through each element of an array</a:t>
            </a:r>
          </a:p>
          <a:p>
            <a:r>
              <a:rPr lang="en-US" dirty="0" smtClean="0"/>
              <a:t>Let’s look at the following example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ForeachExample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sv-SE" dirty="0" smtClean="0"/>
              <a:t>	$list = array("alpha", "beta", "gamma", "delta");</a:t>
            </a:r>
          </a:p>
          <a:p>
            <a:pPr>
              <a:buNone/>
            </a:pPr>
            <a:r>
              <a:rPr lang="en-US" dirty="0" smtClean="0"/>
              <a:t>	print "&lt;</a:t>
            </a:r>
            <a:r>
              <a:rPr lang="en-US" dirty="0" err="1" smtClean="0"/>
              <a:t>ul</a:t>
            </a:r>
            <a:r>
              <a:rPr lang="en-US" dirty="0" smtClean="0"/>
              <a:t>&gt; &lt;BR&gt;";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($list as $value)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it-IT" dirty="0" smtClean="0"/>
              <a:t>		print "&lt;li&gt;$value&lt;/li&gt; &lt;BR&gt;";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print "&lt;/</a:t>
            </a:r>
            <a:r>
              <a:rPr lang="en-US" dirty="0" err="1" smtClean="0"/>
              <a:t>ul</a:t>
            </a:r>
            <a:r>
              <a:rPr lang="en-US" dirty="0" smtClean="0"/>
              <a:t>&gt; &lt;BR&gt;";</a:t>
            </a:r>
          </a:p>
          <a:p>
            <a:pPr>
              <a:buNone/>
            </a:pPr>
            <a:r>
              <a:rPr lang="en-US" dirty="0" smtClean="0"/>
              <a:t>?&gt;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ForeachExample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sv-SE" dirty="0" smtClean="0"/>
              <a:t>	$list = array("alpha", "beta", "gamma", "delta");</a:t>
            </a:r>
          </a:p>
          <a:p>
            <a:pPr>
              <a:buNone/>
            </a:pPr>
            <a:r>
              <a:rPr lang="en-US" dirty="0" smtClean="0"/>
              <a:t>	print "&lt;</a:t>
            </a:r>
            <a:r>
              <a:rPr lang="en-US" dirty="0" err="1" smtClean="0"/>
              <a:t>ul</a:t>
            </a:r>
            <a:r>
              <a:rPr lang="en-US" dirty="0" smtClean="0"/>
              <a:t>&gt; &lt;BR&gt;";</a:t>
            </a:r>
          </a:p>
          <a:p>
            <a:pPr>
              <a:buNone/>
            </a:pPr>
            <a:r>
              <a:rPr lang="en-US" dirty="0" smtClean="0"/>
              <a:t>	for($</a:t>
            </a:r>
            <a:r>
              <a:rPr lang="en-US" dirty="0" err="1" smtClean="0"/>
              <a:t>i</a:t>
            </a:r>
            <a:r>
              <a:rPr lang="en-US" dirty="0" smtClean="0"/>
              <a:t> = 0; $</a:t>
            </a:r>
            <a:r>
              <a:rPr lang="en-US" dirty="0" err="1" smtClean="0"/>
              <a:t>i</a:t>
            </a:r>
            <a:r>
              <a:rPr lang="en-US" dirty="0" smtClean="0"/>
              <a:t> &lt; 4; $</a:t>
            </a:r>
            <a:r>
              <a:rPr lang="en-US" dirty="0" err="1" smtClean="0"/>
              <a:t>i</a:t>
            </a:r>
            <a:r>
              <a:rPr lang="en-US" dirty="0" smtClean="0"/>
              <a:t> = $</a:t>
            </a:r>
            <a:r>
              <a:rPr lang="en-US" dirty="0" err="1" smtClean="0"/>
              <a:t>i</a:t>
            </a:r>
            <a:r>
              <a:rPr lang="en-US" dirty="0" smtClean="0"/>
              <a:t> + 1)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it-IT" dirty="0" smtClean="0"/>
              <a:t>		print "&lt;li&gt;$list[$i]&lt;/li&gt; &lt;BR&gt;";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print "&lt;/</a:t>
            </a:r>
            <a:r>
              <a:rPr lang="en-US" dirty="0" err="1" smtClean="0"/>
              <a:t>ul</a:t>
            </a:r>
            <a:r>
              <a:rPr lang="en-US" dirty="0" smtClean="0"/>
              <a:t>&gt; &lt;BR&gt;";</a:t>
            </a:r>
          </a:p>
          <a:p>
            <a:pPr>
              <a:buNone/>
            </a:pPr>
            <a:r>
              <a:rPr lang="en-US" dirty="0" smtClean="0"/>
              <a:t>?&gt;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Foreach</a:t>
            </a:r>
            <a:r>
              <a:rPr lang="en-US" b="1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the values that will be in the list are created in the $</a:t>
            </a:r>
            <a:r>
              <a:rPr lang="en-US" dirty="0" err="1" smtClean="0"/>
              <a:t>listarray</a:t>
            </a:r>
            <a:endParaRPr lang="en-US" dirty="0" smtClean="0"/>
          </a:p>
          <a:p>
            <a:r>
              <a:rPr lang="en-US" dirty="0" smtClean="0"/>
              <a:t>The first parameter of the </a:t>
            </a:r>
            <a:r>
              <a:rPr lang="en-US" dirty="0" err="1" smtClean="0"/>
              <a:t>foreach</a:t>
            </a:r>
            <a:r>
              <a:rPr lang="en-US" dirty="0" smtClean="0"/>
              <a:t> construct </a:t>
            </a:r>
            <a:r>
              <a:rPr lang="en-US" dirty="0" smtClean="0"/>
              <a:t>is an array, i.e., $list</a:t>
            </a:r>
          </a:p>
          <a:p>
            <a:r>
              <a:rPr lang="en-US" dirty="0" smtClean="0"/>
              <a:t>The keyword as indicates the name of a variable that will hold each value in turn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foreach</a:t>
            </a:r>
            <a:r>
              <a:rPr lang="en-US" dirty="0" smtClean="0"/>
              <a:t> loop </a:t>
            </a:r>
            <a:r>
              <a:rPr lang="en-US" dirty="0" smtClean="0"/>
              <a:t>will step through the $list array as many times as necessary</a:t>
            </a:r>
          </a:p>
          <a:p>
            <a:r>
              <a:rPr lang="en-US" dirty="0" smtClean="0"/>
              <a:t>Each time through the loop, the function will populate the $value variable with the current member of the $list array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ForeachExample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268760"/>
            <a:ext cx="7189292" cy="471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Manipulating String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PHP has a huge number of string functions that give you an incredible ability to manipulating string values</a:t>
            </a:r>
          </a:p>
          <a:p>
            <a:r>
              <a:rPr lang="en-US" dirty="0" smtClean="0"/>
              <a:t>The following are selected functions that are commonly used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Manipulating String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split()</a:t>
            </a:r>
          </a:p>
          <a:p>
            <a:pPr>
              <a:buNone/>
            </a:pPr>
            <a:r>
              <a:rPr lang="en-US" dirty="0" smtClean="0"/>
              <a:t>	To break a string into an array based on the given delimiter</a:t>
            </a:r>
          </a:p>
          <a:p>
            <a:pPr>
              <a:buNone/>
            </a:pPr>
            <a:r>
              <a:rPr lang="en-US" dirty="0" smtClean="0"/>
              <a:t>	E.g.,</a:t>
            </a:r>
          </a:p>
          <a:p>
            <a:pPr lvl="1"/>
            <a:r>
              <a:rPr lang="en-US" sz="3200" dirty="0" smtClean="0"/>
              <a:t>$words = split(" ", "This is a test");</a:t>
            </a:r>
          </a:p>
          <a:p>
            <a:pPr lvl="1"/>
            <a:endParaRPr lang="en-US" sz="3200" dirty="0" smtClean="0"/>
          </a:p>
          <a:p>
            <a:r>
              <a:rPr lang="en-US" dirty="0" err="1" smtClean="0"/>
              <a:t>rtrim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	To remove spaces, tabs, newlines and other white space from the end of a string</a:t>
            </a:r>
          </a:p>
          <a:p>
            <a:pPr>
              <a:buNone/>
            </a:pPr>
            <a:r>
              <a:rPr lang="en-US" dirty="0" smtClean="0"/>
              <a:t>	E.g.,</a:t>
            </a:r>
          </a:p>
          <a:p>
            <a:pPr lvl="1"/>
            <a:r>
              <a:rPr lang="en-US" sz="3200" dirty="0" smtClean="0"/>
              <a:t>$</a:t>
            </a:r>
            <a:r>
              <a:rPr lang="en-US" sz="3200" dirty="0" err="1" smtClean="0"/>
              <a:t>newWord</a:t>
            </a:r>
            <a:r>
              <a:rPr lang="en-US" sz="3200" dirty="0" smtClean="0"/>
              <a:t>= </a:t>
            </a:r>
            <a:r>
              <a:rPr lang="en-US" sz="3200" dirty="0" err="1" smtClean="0"/>
              <a:t>rtrim</a:t>
            </a:r>
            <a:r>
              <a:rPr lang="en-US" sz="3200" dirty="0" smtClean="0"/>
              <a:t>($</a:t>
            </a:r>
            <a:r>
              <a:rPr lang="en-US" sz="3200" dirty="0" err="1" smtClean="0"/>
              <a:t>theWord</a:t>
            </a:r>
            <a:r>
              <a:rPr lang="en-US" sz="3200" dirty="0" smtClean="0"/>
              <a:t>);</a:t>
            </a:r>
          </a:p>
          <a:p>
            <a:pPr lvl="1"/>
            <a:endParaRPr lang="en-US" sz="3200" dirty="0" smtClean="0"/>
          </a:p>
          <a:p>
            <a:r>
              <a:rPr lang="en-US" dirty="0" err="1" smtClean="0"/>
              <a:t>ltrim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	To remove excess white space from the beginning of a string</a:t>
            </a:r>
          </a:p>
          <a:p>
            <a:pPr>
              <a:buNone/>
            </a:pPr>
            <a:r>
              <a:rPr lang="en-US" dirty="0" smtClean="0"/>
              <a:t>	E.g.,</a:t>
            </a:r>
          </a:p>
          <a:p>
            <a:pPr>
              <a:buNone/>
            </a:pPr>
            <a:r>
              <a:rPr lang="en-US" dirty="0" smtClean="0"/>
              <a:t>		$ </a:t>
            </a:r>
            <a:r>
              <a:rPr lang="en-US" dirty="0" err="1" smtClean="0"/>
              <a:t>newWord</a:t>
            </a:r>
            <a:r>
              <a:rPr lang="en-US" dirty="0" smtClean="0"/>
              <a:t>= </a:t>
            </a:r>
            <a:r>
              <a:rPr lang="en-US" dirty="0" err="1" smtClean="0"/>
              <a:t>ltrim</a:t>
            </a:r>
            <a:r>
              <a:rPr lang="en-US" dirty="0" smtClean="0"/>
              <a:t>($</a:t>
            </a:r>
            <a:r>
              <a:rPr lang="en-US" dirty="0" err="1" smtClean="0"/>
              <a:t>theWord</a:t>
            </a:r>
            <a:r>
              <a:rPr lang="en-US" dirty="0" smtClean="0"/>
              <a:t>);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Manipulating String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substr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To get part of a string</a:t>
            </a:r>
          </a:p>
          <a:p>
            <a:pPr lvl="1"/>
            <a:r>
              <a:rPr lang="en-US" sz="3200" dirty="0" smtClean="0"/>
              <a:t>Three parameters</a:t>
            </a:r>
            <a:r>
              <a:rPr lang="en-US" dirty="0" smtClean="0"/>
              <a:t>1st parameter –the string you want to get a piece from</a:t>
            </a:r>
          </a:p>
          <a:p>
            <a:pPr lvl="1"/>
            <a:r>
              <a:rPr lang="en-US" dirty="0" smtClean="0"/>
              <a:t>2nd parameter –which character you want to begin with (the first character has index 0)</a:t>
            </a:r>
          </a:p>
          <a:p>
            <a:pPr lvl="1"/>
            <a:r>
              <a:rPr lang="en-US" dirty="0" smtClean="0"/>
              <a:t>3rd parameter –how many characters you want to extract</a:t>
            </a:r>
          </a:p>
          <a:p>
            <a:r>
              <a:rPr lang="en-US" dirty="0" smtClean="0"/>
              <a:t>E.g.,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firstLetter</a:t>
            </a:r>
            <a:r>
              <a:rPr lang="en-US" dirty="0" smtClean="0"/>
              <a:t>= </a:t>
            </a:r>
            <a:r>
              <a:rPr lang="en-US" dirty="0" err="1" smtClean="0"/>
              <a:t>substr</a:t>
            </a:r>
            <a:r>
              <a:rPr lang="en-US" dirty="0" smtClean="0"/>
              <a:t>($</a:t>
            </a:r>
            <a:r>
              <a:rPr lang="en-US" dirty="0" err="1" smtClean="0"/>
              <a:t>theWord</a:t>
            </a:r>
            <a:r>
              <a:rPr lang="en-US" dirty="0" smtClean="0"/>
              <a:t>, 0, 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340768"/>
            <a:ext cx="6059016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ArraysBasic</a:t>
            </a:r>
            <a:r>
              <a:rPr lang="en-US" dirty="0" smtClean="0"/>
              <a:t> numeric arrays</a:t>
            </a:r>
          </a:p>
          <a:p>
            <a:r>
              <a:rPr lang="en-US" dirty="0" smtClean="0"/>
              <a:t>Associative arrays</a:t>
            </a:r>
          </a:p>
          <a:p>
            <a:endParaRPr lang="en-US" dirty="0" smtClean="0"/>
          </a:p>
          <a:p>
            <a:r>
              <a:rPr lang="en-US" dirty="0" smtClean="0"/>
              <a:t>Keeping Persistent Data</a:t>
            </a:r>
          </a:p>
          <a:p>
            <a:r>
              <a:rPr lang="en-US" dirty="0" smtClean="0"/>
              <a:t>Manipulating String Values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8984"/>
          </a:xfrm>
        </p:spPr>
        <p:txBody>
          <a:bodyPr>
            <a:normAutofit/>
          </a:bodyPr>
          <a:lstStyle/>
          <a:p>
            <a:r>
              <a:rPr lang="en-US" dirty="0" smtClean="0"/>
              <a:t>Manipulating String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strlen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	To return the number of characters in the string</a:t>
            </a:r>
          </a:p>
          <a:p>
            <a:pPr>
              <a:buNone/>
            </a:pPr>
            <a:r>
              <a:rPr lang="en-US" dirty="0" smtClean="0"/>
              <a:t>	E.g.,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wordLen</a:t>
            </a:r>
            <a:r>
              <a:rPr lang="en-US" dirty="0" smtClean="0"/>
              <a:t>= </a:t>
            </a:r>
            <a:r>
              <a:rPr lang="en-US" dirty="0" err="1" smtClean="0"/>
              <a:t>strlen</a:t>
            </a:r>
            <a:r>
              <a:rPr lang="en-US" dirty="0" smtClean="0"/>
              <a:t>($</a:t>
            </a:r>
            <a:r>
              <a:rPr lang="en-US" dirty="0" err="1" smtClean="0"/>
              <a:t>theWord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strstr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To search for one string inside another</a:t>
            </a:r>
          </a:p>
          <a:p>
            <a:pPr lvl="2"/>
            <a:r>
              <a:rPr lang="en-US" sz="2800" dirty="0" smtClean="0"/>
              <a:t>Two parameters</a:t>
            </a:r>
            <a:r>
              <a:rPr lang="en-US" dirty="0" smtClean="0"/>
              <a:t>1st parameter –the string you are looking for</a:t>
            </a:r>
          </a:p>
          <a:p>
            <a:pPr lvl="2"/>
            <a:r>
              <a:rPr lang="en-US" dirty="0" smtClean="0"/>
              <a:t>2nd parameter –the string you are searching </a:t>
            </a:r>
            <a:r>
              <a:rPr lang="en-US" dirty="0" smtClean="0"/>
              <a:t>in</a:t>
            </a:r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Returns </a:t>
            </a:r>
            <a:r>
              <a:rPr lang="en-US" dirty="0" smtClean="0"/>
              <a:t>the portion of string (starting from the first character of the matching string to the end of the string), or FALSE if the string is not found</a:t>
            </a:r>
          </a:p>
          <a:p>
            <a:pPr lvl="2"/>
            <a:r>
              <a:rPr lang="en-US" dirty="0" smtClean="0"/>
              <a:t>E.g.,</a:t>
            </a:r>
          </a:p>
          <a:p>
            <a:pPr lvl="3"/>
            <a:r>
              <a:rPr lang="en-US" sz="2400" dirty="0" err="1" smtClean="0"/>
              <a:t>strstr</a:t>
            </a:r>
            <a:r>
              <a:rPr lang="en-US" sz="2400" dirty="0" smtClean="0"/>
              <a:t>("HD in Business Systems", "Business");</a:t>
            </a:r>
          </a:p>
          <a:p>
            <a:pPr lvl="3"/>
            <a:r>
              <a:rPr lang="en-US" sz="2400" dirty="0" smtClean="0"/>
              <a:t>It returns Business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8999"/>
          </a:xfrm>
        </p:spPr>
        <p:txBody>
          <a:bodyPr>
            <a:normAutofit/>
          </a:bodyPr>
          <a:lstStyle/>
          <a:p>
            <a:r>
              <a:rPr lang="en-US" dirty="0" smtClean="0"/>
              <a:t>PHP also has the concept of array</a:t>
            </a:r>
          </a:p>
          <a:p>
            <a:r>
              <a:rPr lang="en-US" dirty="0" smtClean="0"/>
              <a:t>An array is a list of variables that occupy contiguous memory locations</a:t>
            </a:r>
          </a:p>
          <a:p>
            <a:r>
              <a:rPr lang="en-US" dirty="0" smtClean="0"/>
              <a:t>Normally used with loops</a:t>
            </a:r>
          </a:p>
          <a:p>
            <a:r>
              <a:rPr lang="en-US" dirty="0" smtClean="0"/>
              <a:t>The following program demonstrates how an array is declared and used in 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en-US" dirty="0" smtClean="0"/>
              <a:t>Array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836712"/>
            <a:ext cx="4752528" cy="58326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6200" dirty="0" smtClean="0"/>
              <a:t>&lt;html &gt;</a:t>
            </a:r>
          </a:p>
          <a:p>
            <a:pPr>
              <a:buNone/>
            </a:pPr>
            <a:r>
              <a:rPr lang="en-US" sz="6200" dirty="0" smtClean="0"/>
              <a:t>&lt;head&gt;&lt;title&gt;Basic Array&lt;/title&gt;&lt;/head&gt;</a:t>
            </a:r>
          </a:p>
          <a:p>
            <a:pPr>
              <a:buNone/>
            </a:pPr>
            <a:r>
              <a:rPr lang="en-US" sz="6200" dirty="0" smtClean="0"/>
              <a:t>&lt;body&gt;</a:t>
            </a:r>
          </a:p>
          <a:p>
            <a:pPr>
              <a:buNone/>
            </a:pPr>
            <a:r>
              <a:rPr lang="en-US" sz="6200" dirty="0" smtClean="0"/>
              <a:t>&lt;h1&gt;Basic Array&lt;/h1&gt;</a:t>
            </a:r>
          </a:p>
          <a:p>
            <a:pPr>
              <a:buNone/>
            </a:pPr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>&lt;?</a:t>
            </a:r>
            <a:r>
              <a:rPr lang="en-US" sz="6200" dirty="0" err="1" smtClean="0"/>
              <a:t>php</a:t>
            </a:r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>	$fruits[0] = "strawberry";</a:t>
            </a:r>
          </a:p>
          <a:p>
            <a:pPr>
              <a:buNone/>
            </a:pPr>
            <a:r>
              <a:rPr lang="en-US" sz="6200" dirty="0" smtClean="0"/>
              <a:t>	$fruits[1] = "pear";</a:t>
            </a:r>
          </a:p>
          <a:p>
            <a:pPr>
              <a:buNone/>
            </a:pPr>
            <a:r>
              <a:rPr lang="en-US" sz="6200" dirty="0" smtClean="0"/>
              <a:t>	$fruits[2] = "apple";</a:t>
            </a:r>
          </a:p>
          <a:p>
            <a:pPr>
              <a:buNone/>
            </a:pPr>
            <a:r>
              <a:rPr lang="en-US" sz="6200" dirty="0" smtClean="0"/>
              <a:t>	$fruits[3] = "orange";</a:t>
            </a:r>
          </a:p>
          <a:p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>	print "&lt;h3&gt;</a:t>
            </a:r>
            <a:r>
              <a:rPr lang="en-US" sz="6200" dirty="0" err="1" smtClean="0"/>
              <a:t>FavouriteFruits</a:t>
            </a:r>
            <a:r>
              <a:rPr lang="en-US" sz="6200" dirty="0" smtClean="0"/>
              <a:t>&lt;/h3</a:t>
            </a:r>
            <a:r>
              <a:rPr lang="en-US" sz="6200" dirty="0" smtClean="0"/>
              <a:t>&gt; &lt;BR&gt;";</a:t>
            </a:r>
            <a:endParaRPr lang="en-US" sz="6200" dirty="0" smtClean="0"/>
          </a:p>
          <a:p>
            <a:pPr>
              <a:buNone/>
            </a:pPr>
            <a:r>
              <a:rPr lang="nn-NO" sz="6200" dirty="0" smtClean="0"/>
              <a:t>	for ($i= 0; $i&lt; 4; $i++){</a:t>
            </a:r>
          </a:p>
          <a:p>
            <a:pPr>
              <a:buNone/>
            </a:pPr>
            <a:r>
              <a:rPr lang="en-US" sz="6200" dirty="0" smtClean="0"/>
              <a:t>		print "$</a:t>
            </a:r>
            <a:r>
              <a:rPr lang="en-US" sz="6200" dirty="0" err="1" smtClean="0"/>
              <a:t>i</a:t>
            </a:r>
            <a:r>
              <a:rPr lang="en-US" sz="6200" dirty="0" smtClean="0"/>
              <a:t>: $fruits[$</a:t>
            </a:r>
            <a:r>
              <a:rPr lang="en-US" sz="6200" dirty="0" err="1" smtClean="0"/>
              <a:t>i</a:t>
            </a:r>
            <a:r>
              <a:rPr lang="en-US" sz="6200" dirty="0" smtClean="0"/>
              <a:t>]&lt;</a:t>
            </a:r>
            <a:r>
              <a:rPr lang="en-US" sz="6200" dirty="0" err="1" smtClean="0"/>
              <a:t>br</a:t>
            </a:r>
            <a:r>
              <a:rPr lang="en-US" sz="6200" dirty="0" smtClean="0"/>
              <a:t>&gt; ";</a:t>
            </a:r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>	}</a:t>
            </a:r>
          </a:p>
          <a:p>
            <a:pPr>
              <a:buNone/>
            </a:pPr>
            <a:r>
              <a:rPr lang="en-US" sz="6200" dirty="0" smtClean="0"/>
              <a:t>?&gt;</a:t>
            </a:r>
          </a:p>
          <a:p>
            <a:pPr>
              <a:buNone/>
            </a:pPr>
            <a:r>
              <a:rPr lang="en-US" sz="6200" dirty="0" smtClean="0"/>
              <a:t>&lt;/body&gt;</a:t>
            </a:r>
          </a:p>
          <a:p>
            <a:pPr>
              <a:buNone/>
            </a:pPr>
            <a:r>
              <a:rPr lang="en-US" sz="6200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700808"/>
            <a:ext cx="268605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en-US" dirty="0" smtClean="0"/>
              <a:t>Array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6912768" cy="475252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first element of the array is indexed by zero 0</a:t>
            </a:r>
          </a:p>
          <a:p>
            <a:r>
              <a:rPr lang="en-US" dirty="0" smtClean="0"/>
              <a:t>Unlike C++ and Java, there is no need to declare the array before using it</a:t>
            </a:r>
          </a:p>
          <a:p>
            <a:r>
              <a:rPr lang="en-US" dirty="0" smtClean="0"/>
              <a:t>Assign a value to an element of an array directly</a:t>
            </a:r>
          </a:p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$fruit[0] = "strawberry";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$binary = </a:t>
            </a:r>
            <a:r>
              <a:rPr lang="en-US" dirty="0" smtClean="0"/>
              <a:t>array</a:t>
            </a:r>
            <a:r>
              <a:rPr lang="en-US" dirty="0" smtClean="0"/>
              <a:t>("AAA", "BBB", "CCC", "DDD");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print "&lt;h3&gt;Binary numbers&lt;/h3</a:t>
            </a:r>
            <a:r>
              <a:rPr lang="en-US" dirty="0" smtClean="0"/>
              <a:t>&gt;";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for ($</a:t>
            </a:r>
            <a:r>
              <a:rPr lang="en-US" dirty="0" err="1" smtClean="0"/>
              <a:t>i</a:t>
            </a:r>
            <a:r>
              <a:rPr lang="en-US" dirty="0" smtClean="0"/>
              <a:t>= 0; $</a:t>
            </a:r>
            <a:r>
              <a:rPr lang="en-US" dirty="0" err="1" smtClean="0"/>
              <a:t>i</a:t>
            </a:r>
            <a:r>
              <a:rPr lang="en-US" dirty="0" smtClean="0"/>
              <a:t>&lt; count($binary); $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print "$</a:t>
            </a:r>
            <a:r>
              <a:rPr lang="en-US" dirty="0" err="1" smtClean="0"/>
              <a:t>i</a:t>
            </a:r>
            <a:r>
              <a:rPr lang="en-US" dirty="0" smtClean="0"/>
              <a:t>: $binary[$</a:t>
            </a:r>
            <a:r>
              <a:rPr lang="en-US" dirty="0" err="1" smtClean="0"/>
              <a:t>i</a:t>
            </a:r>
            <a:r>
              <a:rPr lang="en-US" dirty="0" smtClean="0"/>
              <a:t>]&lt;</a:t>
            </a:r>
            <a:r>
              <a:rPr lang="en-US" dirty="0" err="1" smtClean="0"/>
              <a:t>br</a:t>
            </a:r>
            <a:r>
              <a:rPr lang="en-US" dirty="0" smtClean="0"/>
              <a:t>/&gt;";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?&gt;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Find the largest number in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$num = array(18, 22, 100, 45, 68);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$largest = $num[0];</a:t>
            </a:r>
          </a:p>
          <a:p>
            <a:pPr>
              <a:buNone/>
            </a:pPr>
            <a:r>
              <a:rPr lang="en-US" dirty="0" smtClean="0"/>
              <a:t>	for ($</a:t>
            </a:r>
            <a:r>
              <a:rPr lang="en-US" dirty="0" err="1" smtClean="0"/>
              <a:t>i</a:t>
            </a:r>
            <a:r>
              <a:rPr lang="en-US" dirty="0" smtClean="0"/>
              <a:t>= 1; $</a:t>
            </a:r>
            <a:r>
              <a:rPr lang="en-US" dirty="0" err="1" smtClean="0"/>
              <a:t>i</a:t>
            </a:r>
            <a:r>
              <a:rPr lang="en-US" dirty="0" smtClean="0"/>
              <a:t>&lt; count($num); $</a:t>
            </a:r>
            <a:r>
              <a:rPr lang="en-US" dirty="0" err="1" smtClean="0"/>
              <a:t>i</a:t>
            </a:r>
            <a:r>
              <a:rPr lang="en-US" dirty="0" smtClean="0"/>
              <a:t> = $</a:t>
            </a:r>
            <a:r>
              <a:rPr lang="en-US" dirty="0" err="1" smtClean="0"/>
              <a:t>i</a:t>
            </a:r>
            <a:r>
              <a:rPr lang="en-US" dirty="0" smtClean="0"/>
              <a:t> + 1)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if  ($num[$</a:t>
            </a:r>
            <a:r>
              <a:rPr lang="en-US" dirty="0" err="1" smtClean="0"/>
              <a:t>i</a:t>
            </a:r>
            <a:r>
              <a:rPr lang="en-US" dirty="0" smtClean="0"/>
              <a:t>] &gt; $largest)</a:t>
            </a:r>
          </a:p>
          <a:p>
            <a:pPr>
              <a:buNone/>
            </a:pPr>
            <a:r>
              <a:rPr lang="en-US" dirty="0" smtClean="0"/>
              <a:t>		{</a:t>
            </a:r>
          </a:p>
          <a:p>
            <a:pPr>
              <a:buNone/>
            </a:pPr>
            <a:r>
              <a:rPr lang="en-US" dirty="0" smtClean="0"/>
              <a:t>		     $largest = $num[$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echo "Largest number = $largest &lt;BR&gt;";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?&gt;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Sum up all numbers in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$num = array(18, 22, 100, 45, 68);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$sum = 0;</a:t>
            </a:r>
          </a:p>
          <a:p>
            <a:pPr>
              <a:buNone/>
            </a:pPr>
            <a:r>
              <a:rPr lang="en-US" dirty="0" smtClean="0"/>
              <a:t>	$</a:t>
            </a:r>
            <a:r>
              <a:rPr lang="en-US" dirty="0" err="1" smtClean="0"/>
              <a:t>i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	while ( $</a:t>
            </a:r>
            <a:r>
              <a:rPr lang="en-US" dirty="0" err="1" smtClean="0"/>
              <a:t>i</a:t>
            </a:r>
            <a:r>
              <a:rPr lang="en-US" dirty="0" smtClean="0"/>
              <a:t>&lt; count($num) 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$sum = $sum + $num[$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		$</a:t>
            </a:r>
            <a:r>
              <a:rPr lang="en-US" dirty="0" err="1" smtClean="0"/>
              <a:t>i</a:t>
            </a:r>
            <a:r>
              <a:rPr lang="en-US" dirty="0" smtClean="0"/>
              <a:t> = $</a:t>
            </a:r>
            <a:r>
              <a:rPr lang="en-US" dirty="0" err="1" smtClean="0"/>
              <a:t>i</a:t>
            </a:r>
            <a:r>
              <a:rPr lang="en-US" dirty="0" smtClean="0"/>
              <a:t> + 1;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echo "total = $sum &lt;BR&gt;";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?&gt;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Search a number that exists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0405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	$num = array(18, 22, 100, 45, 68);</a:t>
            </a:r>
          </a:p>
          <a:p>
            <a:pPr>
              <a:buNone/>
            </a:pPr>
            <a:r>
              <a:rPr lang="en-US" dirty="0" smtClean="0"/>
              <a:t>	$</a:t>
            </a:r>
            <a:r>
              <a:rPr lang="en-US" dirty="0" err="1" smtClean="0"/>
              <a:t>searchNum</a:t>
            </a:r>
            <a:r>
              <a:rPr lang="en-US" dirty="0" smtClean="0"/>
              <a:t> = 45;</a:t>
            </a:r>
          </a:p>
          <a:p>
            <a:pPr>
              <a:buNone/>
            </a:pPr>
            <a:r>
              <a:rPr lang="en-US" dirty="0" smtClean="0"/>
              <a:t>	$exist = false;</a:t>
            </a:r>
          </a:p>
          <a:p>
            <a:pPr>
              <a:buNone/>
            </a:pPr>
            <a:r>
              <a:rPr lang="nn-NO" dirty="0" smtClean="0"/>
              <a:t>	for ($i= 0; $i&lt; count($num); $i = $i + 1)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if  ($num[$</a:t>
            </a:r>
            <a:r>
              <a:rPr lang="en-US" dirty="0" err="1" smtClean="0"/>
              <a:t>i</a:t>
            </a:r>
            <a:r>
              <a:rPr lang="en-US" dirty="0" smtClean="0"/>
              <a:t>] == $</a:t>
            </a:r>
            <a:r>
              <a:rPr lang="en-US" dirty="0" err="1" smtClean="0"/>
              <a:t>searchNum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{</a:t>
            </a:r>
          </a:p>
          <a:p>
            <a:pPr>
              <a:buNone/>
            </a:pPr>
            <a:r>
              <a:rPr lang="en-US" dirty="0" smtClean="0"/>
              <a:t>		     $exist = true;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/>
              <a:t> if  </a:t>
            </a:r>
            <a:r>
              <a:rPr lang="en-US" dirty="0" smtClean="0"/>
              <a:t>($exist == true)</a:t>
            </a:r>
          </a:p>
          <a:p>
            <a:pPr>
              <a:buNone/>
            </a:pPr>
            <a:r>
              <a:rPr lang="en-US" dirty="0" smtClean="0"/>
              <a:t>		echo "EXIST &lt;BR&gt;";</a:t>
            </a:r>
          </a:p>
          <a:p>
            <a:pPr>
              <a:buNone/>
            </a:pPr>
            <a:r>
              <a:rPr lang="en-US" dirty="0" smtClean="0"/>
              <a:t>	else</a:t>
            </a:r>
          </a:p>
          <a:p>
            <a:pPr>
              <a:buNone/>
            </a:pPr>
            <a:r>
              <a:rPr lang="en-US" dirty="0" smtClean="0"/>
              <a:t>		echo "NOT EXIST &lt;BR&gt;";</a:t>
            </a:r>
          </a:p>
          <a:p>
            <a:pPr>
              <a:buNone/>
            </a:pPr>
            <a:r>
              <a:rPr lang="en-US" dirty="0" smtClean="0"/>
              <a:t>?&gt;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521</Words>
  <Application>Microsoft Office PowerPoint</Application>
  <PresentationFormat>On-screen Show (4:3)</PresentationFormat>
  <Paragraphs>194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佈景主題</vt:lpstr>
      <vt:lpstr> PHP Arrays and String Manipulations </vt:lpstr>
      <vt:lpstr>Introduction</vt:lpstr>
      <vt:lpstr>Array</vt:lpstr>
      <vt:lpstr>Array Example</vt:lpstr>
      <vt:lpstr>Array Example</vt:lpstr>
      <vt:lpstr>Array Example</vt:lpstr>
      <vt:lpstr>Find the largest number in an Array</vt:lpstr>
      <vt:lpstr>Sum up all numbers in an Array</vt:lpstr>
      <vt:lpstr>Search a number that exists or not</vt:lpstr>
      <vt:lpstr>Keeping Persistent Data</vt:lpstr>
      <vt:lpstr>Keeping Persistent Data</vt:lpstr>
      <vt:lpstr>Using the foreach loop to work with an Array</vt:lpstr>
      <vt:lpstr>ForeachExample</vt:lpstr>
      <vt:lpstr>ForeachExample</vt:lpstr>
      <vt:lpstr>Foreach Example</vt:lpstr>
      <vt:lpstr>ForeachExample</vt:lpstr>
      <vt:lpstr>Manipulating String Values</vt:lpstr>
      <vt:lpstr>Manipulating String Values</vt:lpstr>
      <vt:lpstr>Manipulating String Values</vt:lpstr>
      <vt:lpstr>Manipulating String Values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Introduction to XHTML</dc:title>
  <dc:creator>Vendeo Leung</dc:creator>
  <cp:lastModifiedBy>Vendeo Leung</cp:lastModifiedBy>
  <cp:revision>24</cp:revision>
  <dcterms:created xsi:type="dcterms:W3CDTF">2012-08-21T17:34:53Z</dcterms:created>
  <dcterms:modified xsi:type="dcterms:W3CDTF">2014-11-04T07:14:20Z</dcterms:modified>
</cp:coreProperties>
</file>