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B268-F0F9-4F18-954E-C27858FF5285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0F83-344F-4655-98BC-301EFC265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Cookies and Sessions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POST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The POST protocol is most useful on a day-to-day basis.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We have already seen it in use in the previous topic.</a:t>
            </a:r>
          </a:p>
          <a:p>
            <a:pPr lvl="2">
              <a:buFont typeface="Courier New" pitchFamily="49" charset="0"/>
              <a:buChar char="-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POST has no limitations on size of data.</a:t>
            </a:r>
          </a:p>
          <a:p>
            <a:pPr lvl="1">
              <a:buFont typeface="Arial" pitchFamily="34" charset="0"/>
              <a:buChar char="•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has no limitations on data types.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You can use it to send binary data too.</a:t>
            </a:r>
          </a:p>
          <a:p>
            <a:pPr lvl="2">
              <a:buFont typeface="Courier New" pitchFamily="49" charset="0"/>
              <a:buChar char="-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works by placing the encoded data in a standard HTTP header.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As such, the data does not appear in the URL.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Limitations of POST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Both of these protocols permit you to send data to a PHP script.</a:t>
            </a:r>
          </a:p>
          <a:p>
            <a:pPr lvl="1">
              <a:buFont typeface="Arial" pitchFamily="34" charset="0"/>
              <a:buChar char="•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That data persists only as long as the script is running.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If we reload a page that contains a script, it will usually ask if we want to resend the data.</a:t>
            </a:r>
          </a:p>
          <a:p>
            <a:pPr lvl="2">
              <a:buFont typeface="Courier New" pitchFamily="49" charset="0"/>
              <a:buChar char="-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If we move outside the confines of a single PHP script, we will lose the data.</a:t>
            </a:r>
          </a:p>
          <a:p>
            <a:pPr lvl="1">
              <a:buFont typeface="Arial" pitchFamily="34" charset="0"/>
              <a:buChar char="•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That is a consequence of HTTP’s statelessness.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and Sessions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Cookies are little files stored on a user’s computer that contain certain pieces of information.</a:t>
            </a:r>
          </a:p>
          <a:p>
            <a:pPr lvl="2"/>
            <a:r>
              <a:rPr lang="en-US" sz="2600" dirty="0" smtClean="0"/>
              <a:t>They are then read in by a web page and accessed to ensure data can be available between pages.</a:t>
            </a:r>
          </a:p>
          <a:p>
            <a:pPr lvl="2"/>
            <a:endParaRPr lang="en-US" sz="1200" dirty="0" smtClean="0"/>
          </a:p>
          <a:p>
            <a:pPr lvl="1"/>
            <a:r>
              <a:rPr lang="en-US" dirty="0" smtClean="0"/>
              <a:t>Sessions fulfill the same role, but most of the information does not get stored on a user’s computer.</a:t>
            </a:r>
          </a:p>
          <a:p>
            <a:pPr lvl="2"/>
            <a:r>
              <a:rPr lang="en-US" sz="2600" dirty="0" smtClean="0"/>
              <a:t>It is available only as long as their browser is open and the session is active.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When using cookies, we must declare them </a:t>
            </a:r>
            <a:r>
              <a:rPr lang="en-GB" b="1" i="1" dirty="0" smtClean="0">
                <a:solidFill>
                  <a:srgbClr val="72989C"/>
                </a:solidFill>
              </a:rPr>
              <a:t>before</a:t>
            </a:r>
            <a:r>
              <a:rPr lang="en-GB" dirty="0" smtClean="0"/>
              <a:t> any of the HTML in a script.</a:t>
            </a:r>
          </a:p>
          <a:p>
            <a:pPr lvl="2">
              <a:buFont typeface="Courier New" pitchFamily="49" charset="0"/>
              <a:buChar char="-"/>
            </a:pPr>
            <a:r>
              <a:rPr lang="en-GB" dirty="0" smtClean="0"/>
              <a:t>This is because they are part of an HTTP header rather than part of the content.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Cookies are available on the </a:t>
            </a:r>
            <a:r>
              <a:rPr lang="en-GB" b="1" i="1" dirty="0" smtClean="0">
                <a:solidFill>
                  <a:srgbClr val="72989C"/>
                </a:solidFill>
              </a:rPr>
              <a:t>next page load</a:t>
            </a:r>
            <a:r>
              <a:rPr lang="en-GB" dirty="0" smtClean="0"/>
              <a:t>.</a:t>
            </a:r>
          </a:p>
          <a:p>
            <a:pPr lvl="2">
              <a:buFont typeface="Courier New" pitchFamily="49" charset="0"/>
              <a:buChar char="-"/>
            </a:pPr>
            <a:r>
              <a:rPr lang="en-GB" dirty="0" smtClean="0"/>
              <a:t>You cannot set and access a cookie in the same pass.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Cookies are set using the </a:t>
            </a:r>
            <a:r>
              <a:rPr lang="en-GB" dirty="0" err="1" smtClean="0"/>
              <a:t>setcookie</a:t>
            </a:r>
            <a:r>
              <a:rPr lang="en-GB" dirty="0" smtClean="0"/>
              <a:t> function.</a:t>
            </a:r>
          </a:p>
          <a:p>
            <a:pPr lvl="2">
              <a:buFont typeface="Courier New" pitchFamily="49" charset="0"/>
              <a:buChar char="-"/>
            </a:pPr>
            <a:r>
              <a:rPr lang="en-GB" dirty="0" smtClean="0"/>
              <a:t>This takes two parameters – a name for the cookie and its value.</a:t>
            </a:r>
          </a:p>
          <a:p>
            <a:pPr lvl="3">
              <a:buFont typeface="Arial" pitchFamily="34" charset="0"/>
              <a:buChar char="•"/>
            </a:pPr>
            <a:r>
              <a:rPr lang="en-GB" sz="2400" dirty="0" smtClean="0"/>
              <a:t>You can add a third to define an expiration time.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Cookie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&lt;?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thetext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= $_POST["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"];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texttokeep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", $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thetext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, time() + 10000);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endParaRPr lang="en-GB" sz="3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  &lt;title&gt;Cookie Page&lt;/title&gt;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&lt;?	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	echo "&lt;p&gt;The post text  " . $_POST["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"] . 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       ", we won't be able to pass that on.&lt;/p&gt;";	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?&gt;</a:t>
            </a:r>
          </a:p>
          <a:p>
            <a:pPr>
              <a:buNone/>
            </a:pPr>
            <a:endParaRPr lang="en-GB" sz="3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&lt;a </a:t>
            </a:r>
            <a:r>
              <a:rPr lang="en-GB" sz="3400" b="1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= "next_page.php"&gt;Onto the next page&lt;/a&gt;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Next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  &lt;title&gt;Passed it on&lt;/title&gt;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>
              <a:buNone/>
            </a:pPr>
            <a:endParaRPr lang="en-GB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&lt;?	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	echo "&lt;p&gt;The post text is " . $_POST["</a:t>
            </a:r>
            <a:r>
              <a:rPr lang="en-GB" sz="3600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"] . 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        ", we didn't get that passed on.&lt;/p&gt;";	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	echo "&lt;p&gt;The text is still " . $_COOKIE["</a:t>
            </a:r>
            <a:r>
              <a:rPr lang="en-GB" sz="3600" b="1" dirty="0" err="1" smtClean="0">
                <a:latin typeface="Courier New" pitchFamily="49" charset="0"/>
                <a:cs typeface="Courier New" pitchFamily="49" charset="0"/>
              </a:rPr>
              <a:t>texttokeep</a:t>
            </a: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"] .  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        ", as we know from cookies.&lt;/p&gt;";	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?&gt;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>
              <a:buNone/>
            </a:pPr>
            <a:r>
              <a:rPr lang="en-GB" sz="36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Manipulating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We can change the value of a cookie by altering it directly in the $_COOKIE variable: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$_COOKIE[“</a:t>
            </a:r>
            <a:r>
              <a:rPr lang="en-GB" sz="2600" dirty="0" err="1" smtClean="0"/>
              <a:t>texttokeep</a:t>
            </a:r>
            <a:r>
              <a:rPr lang="en-GB" sz="2600" dirty="0" smtClean="0"/>
              <a:t>”] = “Hello World”;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can delete a cookie by setting its expiry date to be in the past: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err="1" smtClean="0"/>
              <a:t>setcookie</a:t>
            </a:r>
            <a:r>
              <a:rPr lang="en-GB" sz="2600" dirty="0" smtClean="0"/>
              <a:t> (“</a:t>
            </a:r>
            <a:r>
              <a:rPr lang="en-GB" sz="2600" dirty="0" err="1" smtClean="0"/>
              <a:t>texttokeep</a:t>
            </a:r>
            <a:r>
              <a:rPr lang="en-GB" sz="2600" dirty="0" smtClean="0"/>
              <a:t>”, “”, time() – (60 * 60));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can check to see if a cookie was accepted by checking the return value: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If (</a:t>
            </a:r>
            <a:r>
              <a:rPr lang="en-GB" sz="2600" dirty="0" err="1" smtClean="0"/>
              <a:t>setcookie</a:t>
            </a:r>
            <a:r>
              <a:rPr lang="en-GB" sz="2600" dirty="0" smtClean="0"/>
              <a:t> (“</a:t>
            </a:r>
            <a:r>
              <a:rPr lang="en-GB" sz="2600" dirty="0" err="1" smtClean="0"/>
              <a:t>texttokeep</a:t>
            </a:r>
            <a:r>
              <a:rPr lang="en-GB" sz="2600" dirty="0" smtClean="0"/>
              <a:t>”, “blah”) == TRUE) {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There are limitations to cookies.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Not all clients support them.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Not all users will accept them.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They are meant for infrequent sending of small pieces of information.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The real work of your application should happen on the server.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They can only hold a small amount of information each.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Sessions fill the same basic role as cookies.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Getting around the statelessness that is inherent in HTTP.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Sessions are managed by a pair of cookies.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One on the server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One on the client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client cookie contains only a reference to a session stored on the server.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The server thus manages the data for that session.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To setup a session, we use the </a:t>
            </a:r>
            <a:r>
              <a:rPr lang="en-GB" dirty="0" err="1" smtClean="0"/>
              <a:t>session_start</a:t>
            </a:r>
            <a:r>
              <a:rPr lang="en-GB" dirty="0" smtClean="0"/>
              <a:t> function of PHP.</a:t>
            </a:r>
          </a:p>
          <a:p>
            <a:pPr marL="990600" lvl="2" indent="-366713">
              <a:buFont typeface="Courier New" pitchFamily="49" charset="0"/>
              <a:buChar char="-"/>
            </a:pPr>
            <a:r>
              <a:rPr lang="en-GB" sz="2600" dirty="0" smtClean="0"/>
              <a:t>As with a cookie, this must come </a:t>
            </a:r>
            <a:r>
              <a:rPr lang="en-GB" sz="2600" b="1" i="1" dirty="0" smtClean="0">
                <a:solidFill>
                  <a:srgbClr val="72989C"/>
                </a:solidFill>
              </a:rPr>
              <a:t>before</a:t>
            </a:r>
            <a:r>
              <a:rPr lang="en-GB" sz="2600" dirty="0" smtClean="0"/>
              <a:t> any HTML is sent to the browser.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  <a:cs typeface="Courier New" pitchFamily="-65" charset="0"/>
              </a:rPr>
              <a:t>&lt;?</a:t>
            </a:r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  <a:cs typeface="Courier New" pitchFamily="-65" charset="0"/>
              </a:rPr>
              <a:t>  </a:t>
            </a:r>
            <a:r>
              <a:rPr lang="en-US" b="1" dirty="0" err="1" smtClean="0">
                <a:latin typeface="Courier New" pitchFamily="-65" charset="0"/>
                <a:cs typeface="Courier New" pitchFamily="-65" charset="0"/>
              </a:rPr>
              <a:t>session_start</a:t>
            </a:r>
            <a:r>
              <a:rPr lang="en-US" b="1" dirty="0" smtClean="0">
                <a:latin typeface="Courier New" pitchFamily="-65" charset="0"/>
                <a:cs typeface="Courier New" pitchFamily="-65" charset="0"/>
              </a:rPr>
              <a:t>();</a:t>
            </a:r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  <a:cs typeface="Courier New" pitchFamily="-65" charset="0"/>
              </a:rPr>
              <a:t>?&gt;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GB" dirty="0" smtClean="0"/>
              <a:t>In this lecture we are going to look at the ways PHP can resolve the problem of HTTP’s statelessness.</a:t>
            </a:r>
          </a:p>
          <a:p>
            <a:pPr lvl="2"/>
            <a:r>
              <a:rPr lang="en-GB" dirty="0" smtClean="0"/>
              <a:t>This is a necessary aspect of creating a dynamic web-based application.</a:t>
            </a:r>
          </a:p>
          <a:p>
            <a:pPr lvl="2"/>
            <a:endParaRPr lang="en-GB" sz="400" dirty="0" smtClean="0"/>
          </a:p>
          <a:p>
            <a:pPr lvl="1"/>
            <a:r>
              <a:rPr lang="en-GB" dirty="0" smtClean="0"/>
              <a:t>Persistence of user data is tremendously important.</a:t>
            </a:r>
          </a:p>
          <a:p>
            <a:pPr lvl="2"/>
            <a:r>
              <a:rPr lang="en-GB" dirty="0" smtClean="0"/>
              <a:t>No-one wants to have to login every time they perform an action on an application.</a:t>
            </a:r>
          </a:p>
          <a:p>
            <a:pPr lvl="2"/>
            <a:endParaRPr lang="en-GB" sz="400" dirty="0" smtClean="0"/>
          </a:p>
          <a:p>
            <a:pPr lvl="1"/>
            <a:r>
              <a:rPr lang="en-GB" dirty="0" smtClean="0"/>
              <a:t>We will also discuss the ways in which our PHP scripts can deal with incoming information from HTML pages and URL queries.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Once you have a session open, you can register something as being a session variable, like so:</a:t>
            </a:r>
          </a:p>
          <a:p>
            <a:pPr lvl="2"/>
            <a:r>
              <a:rPr lang="en-US" sz="2600" dirty="0" smtClean="0"/>
              <a:t>$_SESSION[“</a:t>
            </a:r>
            <a:r>
              <a:rPr lang="en-US" sz="2600" dirty="0" err="1" smtClean="0"/>
              <a:t>mytext</a:t>
            </a:r>
            <a:r>
              <a:rPr lang="en-US" sz="2600" dirty="0" smtClean="0"/>
              <a:t>”] = $</a:t>
            </a:r>
            <a:r>
              <a:rPr lang="en-US" sz="2600" dirty="0" err="1" smtClean="0"/>
              <a:t>mytext</a:t>
            </a:r>
            <a:r>
              <a:rPr lang="en-US" sz="2600" dirty="0" smtClean="0"/>
              <a:t>;</a:t>
            </a:r>
          </a:p>
          <a:p>
            <a:pPr lvl="2"/>
            <a:endParaRPr lang="en-US" sz="1200" dirty="0" smtClean="0"/>
          </a:p>
          <a:p>
            <a:pPr lvl="1"/>
            <a:r>
              <a:rPr lang="en-US" dirty="0" smtClean="0"/>
              <a:t>This makes sure that the </a:t>
            </a:r>
            <a:r>
              <a:rPr lang="en-US" dirty="0" err="1" smtClean="0"/>
              <a:t>mytext</a:t>
            </a:r>
            <a:r>
              <a:rPr lang="en-US" dirty="0" smtClean="0"/>
              <a:t> variable is available to any other pages making use of the session.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The variables are stored in the $_SESSION variable in the same way that cookies are.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&lt;?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session_start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&lt;title&gt;Cookie Page&lt;/title&gt;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&lt;?	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$_POST["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"];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echo "&lt;p&gt;The post text is 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and we'll register that “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	“in a session.&lt;/p&gt;";	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$_SESSION["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"] = 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mytext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?&gt;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&lt;a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"session_next_page.php"&gt;Onto the next page&lt;/a&gt;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Session_next_page.php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&lt;?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	</a:t>
            </a:r>
            <a:r>
              <a:rPr lang="en-GB" sz="2000" b="1" dirty="0" err="1" smtClean="0">
                <a:latin typeface="Courier New" pitchFamily="-65" charset="0"/>
                <a:cs typeface="Courier New" pitchFamily="-65" charset="0"/>
              </a:rPr>
              <a:t>session_start</a:t>
            </a: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();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?&gt;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endParaRPr lang="en-GB" sz="2000" b="1" dirty="0" smtClean="0">
              <a:latin typeface="Courier New" pitchFamily="-65" charset="0"/>
              <a:cs typeface="Courier New" pitchFamily="-65" charset="0"/>
            </a:endParaRP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&lt;html&gt;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&lt;head&gt;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  &lt;title&gt;Passed it on&lt;/title&gt;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&lt;/head&gt;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&lt;body&gt;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&lt;?	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	echo "&lt;p&gt;The session variable </a:t>
            </a:r>
            <a:r>
              <a:rPr lang="en-GB" sz="2000" b="1" dirty="0" err="1" smtClean="0">
                <a:latin typeface="Courier New" pitchFamily="-65" charset="0"/>
                <a:cs typeface="Courier New" pitchFamily="-65" charset="0"/>
              </a:rPr>
              <a:t>mytext</a:t>
            </a: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is  " . 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        $_SESSION["</a:t>
            </a:r>
            <a:r>
              <a:rPr lang="en-GB" sz="2000" b="1" dirty="0" err="1" smtClean="0">
                <a:latin typeface="Courier New" pitchFamily="-65" charset="0"/>
                <a:cs typeface="Courier New" pitchFamily="-65" charset="0"/>
              </a:rPr>
              <a:t>mytext</a:t>
            </a: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"] . ".&lt;/p&gt;";	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?&gt;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  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  &lt;/body&gt;</a:t>
            </a:r>
          </a:p>
          <a:p>
            <a:pPr>
              <a:lnSpc>
                <a:spcPct val="80000"/>
              </a:lnSpc>
              <a:buFont typeface="Wingdings 2" pitchFamily="-65" charset="2"/>
              <a:buNone/>
            </a:pPr>
            <a:r>
              <a:rPr lang="en-GB" sz="2000" b="1" dirty="0" smtClean="0">
                <a:latin typeface="Courier New" pitchFamily="-65" charset="0"/>
                <a:cs typeface="Courier New" pitchFamily="-65" charset="0"/>
              </a:rPr>
              <a:t>&lt;/html&gt;</a:t>
            </a:r>
            <a:endParaRPr lang="en-GB" sz="2000" b="1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Manipulation of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Once a session has been created, it is relatively simple to manipulate.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Most of it is done through the $_SESSION variable.</a:t>
            </a:r>
          </a:p>
          <a:p>
            <a:pPr lvl="2">
              <a:buFont typeface="Courier New" pitchFamily="49" charset="0"/>
              <a:buChar char="-"/>
            </a:pPr>
            <a:endParaRPr lang="en-GB" sz="10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If you wish to delete session data, you can use the unset function: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unset ($_SESSION[“</a:t>
            </a:r>
            <a:r>
              <a:rPr lang="en-GB" sz="2600" dirty="0" err="1" smtClean="0"/>
              <a:t>something_sensitive</a:t>
            </a:r>
            <a:r>
              <a:rPr lang="en-GB" sz="2600" dirty="0" smtClean="0"/>
              <a:t>”]);</a:t>
            </a:r>
          </a:p>
          <a:p>
            <a:pPr lvl="2">
              <a:buFont typeface="Courier New" pitchFamily="49" charset="0"/>
              <a:buChar char="-"/>
            </a:pPr>
            <a:endParaRPr lang="en-GB" sz="10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You can destroy a session completely using </a:t>
            </a:r>
            <a:r>
              <a:rPr lang="en-GB" dirty="0" err="1" smtClean="0"/>
              <a:t>session_destroy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Cookies and Sessions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In the end, which you choose is based on several factors: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Does the client accept cookies?</a:t>
            </a:r>
          </a:p>
          <a:p>
            <a:pPr lvl="3">
              <a:buFont typeface="Arial" pitchFamily="34" charset="0"/>
              <a:buChar char="•"/>
            </a:pPr>
            <a:r>
              <a:rPr lang="en-GB" sz="2600" dirty="0" smtClean="0"/>
              <a:t>If not, you will need sessions.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Do you want to store user data over a significant period of time?</a:t>
            </a:r>
          </a:p>
          <a:p>
            <a:pPr lvl="3">
              <a:buFont typeface="Arial" pitchFamily="34" charset="0"/>
              <a:buChar char="•"/>
            </a:pPr>
            <a:r>
              <a:rPr lang="en-GB" sz="2600" dirty="0" smtClean="0"/>
              <a:t>If you do, you will need cookies.</a:t>
            </a:r>
          </a:p>
          <a:p>
            <a:pPr lvl="3">
              <a:buFont typeface="Arial" pitchFamily="34" charset="0"/>
              <a:buChar char="•"/>
            </a:pPr>
            <a:endParaRPr lang="en-GB" sz="6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For the systems we develop through this course, you can choose the one with which you are most comfortable.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 executes on the client. It can validate user input content.</a:t>
            </a:r>
          </a:p>
          <a:p>
            <a:r>
              <a:rPr lang="en-US" dirty="0" smtClean="0"/>
              <a:t>Can we just reply on the validation on the client side only ( we can remove validation on the server side )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Stalelessness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problem with HTTP as a delivery platform is that it is </a:t>
            </a:r>
            <a:r>
              <a:rPr lang="en-US" b="1" i="1" dirty="0" smtClean="0">
                <a:solidFill>
                  <a:srgbClr val="72989C"/>
                </a:solidFill>
              </a:rPr>
              <a:t>stateless</a:t>
            </a:r>
            <a:r>
              <a:rPr lang="en-US" dirty="0" smtClean="0"/>
              <a:t>.</a:t>
            </a:r>
          </a:p>
          <a:p>
            <a:pPr lvl="2"/>
            <a:r>
              <a:rPr lang="en-US" sz="2600" dirty="0" smtClean="0"/>
              <a:t>The only data you have in the form is the data you take with you.</a:t>
            </a:r>
          </a:p>
          <a:p>
            <a:pPr lvl="2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Traditionally, this problem is solved by using </a:t>
            </a:r>
            <a:r>
              <a:rPr lang="en-US" b="1" i="1" dirty="0" smtClean="0">
                <a:solidFill>
                  <a:srgbClr val="72989C"/>
                </a:solidFill>
              </a:rPr>
              <a:t>cookies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72989C"/>
                </a:solidFill>
              </a:rPr>
              <a:t>sessions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Stalelessness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HTTP permits the sending of data to web pages.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This data is however not sent onto other pages due to the statelessness of the protocol.</a:t>
            </a:r>
          </a:p>
          <a:p>
            <a:pPr lvl="2">
              <a:buFont typeface="Courier New" pitchFamily="49" charset="0"/>
              <a:buChar char="-"/>
            </a:pPr>
            <a:endParaRPr lang="en-GB" sz="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Two methods for this are provided: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b="1" i="1" dirty="0" smtClean="0">
                <a:solidFill>
                  <a:srgbClr val="72989C"/>
                </a:solidFill>
              </a:rPr>
              <a:t>GET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b="1" i="1" dirty="0" smtClean="0">
                <a:solidFill>
                  <a:srgbClr val="72989C"/>
                </a:solidFill>
              </a:rPr>
              <a:t>POST</a:t>
            </a:r>
          </a:p>
          <a:p>
            <a:pPr lvl="2">
              <a:buFont typeface="Courier New" pitchFamily="49" charset="0"/>
              <a:buChar char="-"/>
            </a:pPr>
            <a:endParaRPr lang="en-GB" sz="400" b="1" i="1" dirty="0" smtClean="0">
              <a:solidFill>
                <a:srgbClr val="72989C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When it is time to send information (for example, from form elements), it is encoded by the client and then sent in one of these two ways.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We used POST in our last topic.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Using the GET method, the information that is encoded gets sent as an extension to the URL.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It will appear as something like: http://&lt;url&gt;/dice_roll_get.php</a:t>
            </a:r>
            <a:r>
              <a:rPr lang="en-GB" sz="2600" b="1" dirty="0" smtClean="0"/>
              <a:t>?num=6&amp;faces=7</a:t>
            </a:r>
          </a:p>
          <a:p>
            <a:pPr lvl="2">
              <a:buFont typeface="Courier New" pitchFamily="49" charset="0"/>
              <a:buChar char="-"/>
            </a:pPr>
            <a:endParaRPr lang="en-GB" sz="600" b="1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This information is available to PHP via the $_GET variable.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The action used to provide data to a PHP form influences the code that we use to access it.</a:t>
            </a:r>
          </a:p>
          <a:p>
            <a:pPr lvl="2">
              <a:buFont typeface="Courier New" pitchFamily="49" charset="0"/>
              <a:buChar char="-"/>
            </a:pPr>
            <a:endParaRPr lang="en-GB" sz="6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can make use of the GET protocol by changing the </a:t>
            </a:r>
            <a:r>
              <a:rPr lang="en-GB" b="1" i="1" dirty="0" smtClean="0">
                <a:solidFill>
                  <a:srgbClr val="72989C"/>
                </a:solidFill>
              </a:rPr>
              <a:t>action</a:t>
            </a:r>
            <a:r>
              <a:rPr lang="en-GB" b="1" dirty="0" smtClean="0"/>
              <a:t> </a:t>
            </a:r>
            <a:r>
              <a:rPr lang="en-GB" dirty="0" smtClean="0"/>
              <a:t>in our form to GET.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Using GET -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&lt;title&gt;Dice Form&lt;/title&gt;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&lt;form action = "dice_roll_get.php" method = "get"&gt;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&lt;p&gt;How many dice&lt;/p&gt;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&lt;input type = "text" name = "num"&gt;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&lt;p&gt;How many faces?&lt;/p&gt;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&lt;input type = "text" name = "faces"&gt;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&lt;input type = "submit" value = "Roll"&gt;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&lt;input type = "reset" value = "Clear values"&gt;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Using GET -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60" y="1412776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&lt;?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$num = $_GET["num"];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$faces= $_GET["faces"];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$total = 0;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$roll = 0;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for ($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0; 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&lt; $num; $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$roll = $random = (rand()%$faces) + 1;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echo "&lt;p&gt;Dice roll " . ($i+1) . " is $roll.&lt;/p&gt;";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$total += $roll;      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echo "&lt;p&gt;Total roll is $total&lt;/p&gt;"     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?&gt;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Overview of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35280" cy="518457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There are restrictions on how much information can be sent using GET.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And on the type of information.</a:t>
            </a:r>
          </a:p>
          <a:p>
            <a:pPr lvl="2">
              <a:buFont typeface="Courier New" pitchFamily="49" charset="0"/>
              <a:buChar char="-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can send a maximum of 1024 characters.</a:t>
            </a:r>
          </a:p>
          <a:p>
            <a:pPr lvl="1">
              <a:buFont typeface="Arial" pitchFamily="34" charset="0"/>
              <a:buChar char="•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cannot send binary data, only alphanumeric characters.</a:t>
            </a:r>
          </a:p>
          <a:p>
            <a:pPr lvl="1">
              <a:buFont typeface="Arial" pitchFamily="34" charset="0"/>
              <a:buChar char="•"/>
            </a:pPr>
            <a:endParaRPr lang="en-GB" sz="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should never be used to send sensitive data, such as passwords.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They get encoded into the URL.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GET is a somewhat limited protocol, but it has one very important benefit.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It lets you send data to a server with a URL only.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This is very important if you want to make access to a web API as simple as possible.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There is no need for a front end HTML page to the PHP program we just saw.</a:t>
            </a:r>
          </a:p>
          <a:p>
            <a:pPr lvl="2">
              <a:buFont typeface="Courier New" pitchFamily="49" charset="0"/>
              <a:buChar char="-"/>
            </a:pPr>
            <a:r>
              <a:rPr lang="en-GB" sz="2600" dirty="0" smtClean="0"/>
              <a:t>You can manipulate it through URLs entirely.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This is something the Post protocol does not do as easily.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1510</Words>
  <Application>Microsoft Office PowerPoint</Application>
  <PresentationFormat>On-screen Show (4:3)</PresentationFormat>
  <Paragraphs>262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佈景主題</vt:lpstr>
      <vt:lpstr> Cookies and Sessions </vt:lpstr>
      <vt:lpstr>Introduction</vt:lpstr>
      <vt:lpstr>Stalelessness 1</vt:lpstr>
      <vt:lpstr>Stalelessness 2</vt:lpstr>
      <vt:lpstr>GET</vt:lpstr>
      <vt:lpstr>Example Using GET - HTML</vt:lpstr>
      <vt:lpstr>Example Using GET - PHP</vt:lpstr>
      <vt:lpstr>Overview of GET</vt:lpstr>
      <vt:lpstr>Why Use GET?</vt:lpstr>
      <vt:lpstr>The POST Protocol</vt:lpstr>
      <vt:lpstr>The Limitations of POST and GET</vt:lpstr>
      <vt:lpstr>Cookies and Sessions - 1</vt:lpstr>
      <vt:lpstr>Cookies</vt:lpstr>
      <vt:lpstr>Cookie Example</vt:lpstr>
      <vt:lpstr>The Next Page</vt:lpstr>
      <vt:lpstr>Manipulating Cookies</vt:lpstr>
      <vt:lpstr>Limitations of Cookies</vt:lpstr>
      <vt:lpstr>Sessions - 1</vt:lpstr>
      <vt:lpstr>Working with Sessions</vt:lpstr>
      <vt:lpstr>Sessions - 2</vt:lpstr>
      <vt:lpstr>Sessions Example</vt:lpstr>
      <vt:lpstr>Session_next_page.php</vt:lpstr>
      <vt:lpstr>Manipulation of Sessions</vt:lpstr>
      <vt:lpstr>Cookies and Sessions - 2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Introduction to XHTML</dc:title>
  <dc:creator>Vendeo Leung</dc:creator>
  <cp:lastModifiedBy>Vendeo Leung</cp:lastModifiedBy>
  <cp:revision>21</cp:revision>
  <dcterms:created xsi:type="dcterms:W3CDTF">2012-08-21T17:34:53Z</dcterms:created>
  <dcterms:modified xsi:type="dcterms:W3CDTF">2013-11-26T05:49:33Z</dcterms:modified>
</cp:coreProperties>
</file>